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61087" y="228600"/>
            <a:ext cx="8785539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La chasse au trésor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8144" y="1295400"/>
            <a:ext cx="914400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Find and take a photo with as many of the items on the </a:t>
            </a:r>
            <a:r>
              <a:rPr lang="en-US" sz="2800" dirty="0" err="1" smtClean="0">
                <a:solidFill>
                  <a:schemeClr val="bg1"/>
                </a:solidFill>
                <a:latin typeface="Maiandra GD" pitchFamily="34" charset="0"/>
              </a:rPr>
              <a:t>Ch</a:t>
            </a:r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 1 Vocab 2 list as possible.</a:t>
            </a:r>
          </a:p>
          <a:p>
            <a:pPr algn="ctr"/>
            <a:endParaRPr lang="en-US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Maiandra GD" pitchFamily="34" charset="0"/>
              </a:rPr>
              <a:t>You may not use items from this room.</a:t>
            </a:r>
          </a:p>
          <a:p>
            <a:pPr algn="ctr"/>
            <a:endParaRPr lang="en-US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Maiandra GD" pitchFamily="34" charset="0"/>
              </a:rPr>
              <a:t>You may not interrupt other classes.</a:t>
            </a:r>
          </a:p>
          <a:p>
            <a:pPr algn="ctr"/>
            <a:endParaRPr lang="en-US" sz="1600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Hold the blank paper </a:t>
            </a:r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up in the photo (we’ll be using a computer to label them next class)</a:t>
            </a:r>
          </a:p>
          <a:p>
            <a:pPr algn="ctr"/>
            <a:endParaRPr lang="en-US" sz="1400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Email yourself the photos (or upload to </a:t>
            </a:r>
            <a:r>
              <a:rPr lang="en-US" sz="2800" dirty="0" err="1" smtClean="0">
                <a:solidFill>
                  <a:schemeClr val="bg1"/>
                </a:solidFill>
                <a:latin typeface="Maiandra GD" pitchFamily="34" charset="0"/>
              </a:rPr>
              <a:t>fbook</a:t>
            </a:r>
            <a:r>
              <a:rPr lang="en-US" sz="2800" dirty="0" smtClean="0">
                <a:solidFill>
                  <a:schemeClr val="bg1"/>
                </a:solidFill>
                <a:latin typeface="Maiandra GD" pitchFamily="34" charset="0"/>
              </a:rPr>
              <a:t>, twitter, etc.) for next class</a:t>
            </a:r>
          </a:p>
          <a:p>
            <a:pPr algn="ctr"/>
            <a:endParaRPr lang="en-US" sz="1600" dirty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Maiandra GD" pitchFamily="34" charset="0"/>
              </a:rPr>
              <a:t>You can do photos of school related words that aren’t on the list, if you know how to say them.</a:t>
            </a:r>
            <a:endParaRPr lang="en-US" sz="2400" dirty="0" smtClean="0">
              <a:solidFill>
                <a:schemeClr val="bg1"/>
              </a:solidFill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6035</TotalTime>
  <Words>100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Kristen ITC</vt:lpstr>
      <vt:lpstr>Maiandra GD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101</cp:revision>
  <dcterms:created xsi:type="dcterms:W3CDTF">2011-09-14T23:22:57Z</dcterms:created>
  <dcterms:modified xsi:type="dcterms:W3CDTF">2013-10-08T11:25:48Z</dcterms:modified>
</cp:coreProperties>
</file>